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66" r:id="rId9"/>
    <p:sldId id="274" r:id="rId10"/>
    <p:sldId id="275" r:id="rId11"/>
    <p:sldId id="276" r:id="rId12"/>
    <p:sldId id="27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07B19-3331-4833-92E1-76D6D1255131}" type="datetimeFigureOut">
              <a:rPr lang="pt-BR" smtClean="0"/>
              <a:t>17/10/2019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55CF-178E-461E-8ED5-7C3F50B94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96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4BA2-4D64-4185-BE04-60CCBE638EB2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64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C58-E330-4C60-B0E0-A9B1F4C219E0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51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F59-FDB3-43FD-A7DC-AB6F7A37B598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50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4F71-4783-41E2-8BDB-9C2787433336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467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F1F5-A904-46D6-9ED4-B7658CF64E31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32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9E2A-BD30-4885-BD84-CB474EA2CE36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077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5F40-F6EB-4381-8921-4E1AC7033AC2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5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1832-9CAF-4A54-B758-9B5133336B35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35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B8F2-32CD-4E43-A359-6A3D7BA7A530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99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754-8302-4A2A-AFDF-1B7C25155A50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77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F1DB3-D027-4BDC-8C1B-1E2844DB9DE4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5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E9B6-70B7-4830-A653-A1B6C44E1102}" type="datetime1">
              <a:rPr lang="pt-BR" smtClean="0"/>
              <a:t>17/10/2019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2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38A0-2756-4ECC-914C-F57EA2E1E3A1}" type="datetime1">
              <a:rPr lang="pt-BR" smtClean="0"/>
              <a:t>17/10/2019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7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317B-DC32-4D99-9ADD-8EB791DF5E5D}" type="datetime1">
              <a:rPr lang="pt-BR" smtClean="0"/>
              <a:t>17/10/2019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29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989A-57A6-4024-8DC0-439A4EA49721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36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1979C-082B-4361-8C89-81A923639341}" type="datetime1">
              <a:rPr lang="pt-BR" smtClean="0"/>
              <a:t>17/10/2019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85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7622B-AAC8-4E4F-B723-D759FD93C164}" type="datetime1">
              <a:rPr lang="pt-BR" smtClean="0"/>
              <a:t>17/10/2019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7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77F66C-9567-4FDB-A290-429D88CF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305" y="5128592"/>
            <a:ext cx="9795082" cy="1490688"/>
          </a:xfrm>
        </p:spPr>
        <p:txBody>
          <a:bodyPr>
            <a:normAutofit/>
          </a:bodyPr>
          <a:lstStyle/>
          <a:p>
            <a:r>
              <a:rPr lang="pt-BR" sz="1400" dirty="0"/>
              <a:t>Emerson dos Santos, </a:t>
            </a:r>
          </a:p>
          <a:p>
            <a:r>
              <a:rPr lang="pt-BR" sz="1400" dirty="0"/>
              <a:t>Gabriel Fernandes Tsunoda,</a:t>
            </a:r>
          </a:p>
          <a:p>
            <a:r>
              <a:rPr lang="pt-BR" sz="1400" dirty="0"/>
              <a:t>Jean Carlos de Oliveira,</a:t>
            </a:r>
          </a:p>
          <a:p>
            <a:r>
              <a:rPr lang="pt-BR" sz="1400" dirty="0"/>
              <a:t>Wesley Alexandre de Almeida Gomes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12AB28-023E-45BA-95DA-03267AD5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66" y="450757"/>
            <a:ext cx="7557068" cy="5009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A17EBF-496F-4A6A-BF4A-6482B75B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1FE19D4-3C52-424D-807E-85137550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27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372139" y="2226365"/>
            <a:ext cx="9016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07CEE6-B5A4-4231-816E-A283A15D9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6CACE3-EB5C-46BF-81F6-E7725203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10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36E448-BB92-44C1-89C7-EBA11B913B88}"/>
              </a:ext>
            </a:extLst>
          </p:cNvPr>
          <p:cNvSpPr txBox="1"/>
          <p:nvPr/>
        </p:nvSpPr>
        <p:spPr>
          <a:xfrm>
            <a:off x="2372139" y="1997765"/>
            <a:ext cx="90167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Requisitos Mínimos de sistema*: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Sistema Operacional</a:t>
            </a:r>
            <a:r>
              <a:rPr lang="pt-BR" sz="2000" dirty="0"/>
              <a:t>: Windows XP 64 bit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Processador</a:t>
            </a:r>
            <a:r>
              <a:rPr lang="pt-BR" sz="2000" dirty="0"/>
              <a:t>: Intel Core 2 Duo E4600 2.4GHz ou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/>
              <a:t>				    AMD Athlon 64 X2 Dual Core 4800+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Placa de Vídeo</a:t>
            </a:r>
            <a:r>
              <a:rPr lang="pt-BR" sz="2000" dirty="0"/>
              <a:t>: NVIDIA GeForce GT 330 ou </a:t>
            </a:r>
          </a:p>
          <a:p>
            <a:pPr lvl="2" algn="just">
              <a:lnSpc>
                <a:spcPct val="150000"/>
              </a:lnSpc>
            </a:pPr>
            <a:r>
              <a:rPr lang="pt-BR" sz="2000" dirty="0"/>
              <a:t>				   AMD Radeon HD 3600 Series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Memória</a:t>
            </a:r>
            <a:r>
              <a:rPr lang="pt-BR" sz="2000" dirty="0"/>
              <a:t>: 1 GB RAM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Armazenamento</a:t>
            </a:r>
            <a:r>
              <a:rPr lang="pt-BR" sz="2000" dirty="0"/>
              <a:t>:  600 MB  de espaço. </a:t>
            </a:r>
          </a:p>
          <a:p>
            <a:pPr lvl="1" algn="just">
              <a:lnSpc>
                <a:spcPct val="150000"/>
              </a:lnSpc>
            </a:pPr>
            <a:endParaRPr lang="pt-BR" sz="2000" dirty="0"/>
          </a:p>
          <a:p>
            <a:pPr lvl="1" algn="ctr">
              <a:lnSpc>
                <a:spcPct val="150000"/>
              </a:lnSpc>
            </a:pPr>
            <a:r>
              <a:rPr lang="pt-BR" sz="1600" dirty="0"/>
              <a:t>* </a:t>
            </a:r>
            <a:r>
              <a:rPr lang="pt-BR" sz="1600" i="1" dirty="0"/>
              <a:t>Baseado em </a:t>
            </a:r>
            <a:r>
              <a:rPr lang="pt-BR" sz="1600" i="1" dirty="0" err="1"/>
              <a:t>Castlevania</a:t>
            </a:r>
            <a:r>
              <a:rPr lang="pt-BR" sz="1600" i="1" dirty="0"/>
              <a:t>: </a:t>
            </a:r>
            <a:r>
              <a:rPr lang="pt-BR" sz="1600" i="1" dirty="0" err="1"/>
              <a:t>lords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shadow</a:t>
            </a:r>
            <a:r>
              <a:rPr lang="pt-BR" sz="1600" i="1" dirty="0"/>
              <a:t> 2</a:t>
            </a:r>
            <a:endParaRPr lang="pt-BR" sz="2000" i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6461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1030" name="Picture 6" descr="Image result for unity 2d image logo png">
            <a:extLst>
              <a:ext uri="{FF2B5EF4-FFF2-40B4-BE49-F238E27FC236}">
                <a16:creationId xmlns:a16="http://schemas.microsoft.com/office/drawing/2014/main" id="{5FE02D1C-3F97-4892-8235-E461084B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48" y="3828077"/>
            <a:ext cx="2357437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574D3D-97AA-4813-9E05-01CE94061F9E}"/>
              </a:ext>
            </a:extLst>
          </p:cNvPr>
          <p:cNvSpPr txBox="1"/>
          <p:nvPr/>
        </p:nvSpPr>
        <p:spPr>
          <a:xfrm>
            <a:off x="2592926" y="1905000"/>
            <a:ext cx="9229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Desenvolvimento do Jogo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Unity 2018.4.8f1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Linguagem C#</a:t>
            </a:r>
          </a:p>
        </p:txBody>
      </p:sp>
      <p:pic>
        <p:nvPicPr>
          <p:cNvPr id="1034" name="Picture 10" descr="Image result for c# logo png">
            <a:extLst>
              <a:ext uri="{FF2B5EF4-FFF2-40B4-BE49-F238E27FC236}">
                <a16:creationId xmlns:a16="http://schemas.microsoft.com/office/drawing/2014/main" id="{7DB871FF-DEFB-438C-A5DB-BE9A2784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65" y="3828077"/>
            <a:ext cx="1999778" cy="21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7EBA3E-DB33-488B-94DC-F96C8846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91F822-36F0-432D-BAC7-B7128676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12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74D3D-97AA-4813-9E05-01CE94061F9E}"/>
              </a:ext>
            </a:extLst>
          </p:cNvPr>
          <p:cNvSpPr txBox="1"/>
          <p:nvPr/>
        </p:nvSpPr>
        <p:spPr>
          <a:xfrm>
            <a:off x="2816087" y="1905000"/>
            <a:ext cx="6559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Criação de telas e edição de Imagens</a:t>
            </a:r>
          </a:p>
        </p:txBody>
      </p:sp>
      <p:pic>
        <p:nvPicPr>
          <p:cNvPr id="6" name="Picture 4" descr="Image result for photoshop images logo png">
            <a:extLst>
              <a:ext uri="{FF2B5EF4-FFF2-40B4-BE49-F238E27FC236}">
                <a16:creationId xmlns:a16="http://schemas.microsoft.com/office/drawing/2014/main" id="{8B3F0EF9-8DD1-4A1C-BEC5-7E27C74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70" y="3539572"/>
            <a:ext cx="2357437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9D024B-75E0-4A12-BEC0-9B9D39FD4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EDDF27-8912-4A43-8D8A-EDB09FE7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12</a:t>
            </a:fld>
            <a:endParaRPr lang="pt-BR"/>
          </a:p>
        </p:txBody>
      </p:sp>
      <p:pic>
        <p:nvPicPr>
          <p:cNvPr id="3074" name="Picture 2" descr="Image result for corel draw logo">
            <a:extLst>
              <a:ext uri="{FF2B5EF4-FFF2-40B4-BE49-F238E27FC236}">
                <a16:creationId xmlns:a16="http://schemas.microsoft.com/office/drawing/2014/main" id="{235E51D8-1D44-43CB-AC8F-A7C30597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81" y="3669325"/>
            <a:ext cx="2478212" cy="21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67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8AC38B-8C10-4452-A206-D2748E1D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451652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Obrigado!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C38C0E-C2D0-47D2-A742-D33ED04EC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0008DD-91B4-4DBF-A52F-0983D4F0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1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708681" y="2226365"/>
            <a:ext cx="86801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Vilão Herói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Trazer Nostalgia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Plataforma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D5E4C9-3589-403C-8471-B9C84CF0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A5B0FE-98D0-42AF-97A0-E1C7D6EA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20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DDF8C7-748D-4978-91EC-595DE76685C1}"/>
              </a:ext>
            </a:extLst>
          </p:cNvPr>
          <p:cNvPicPr/>
          <p:nvPr/>
        </p:nvPicPr>
        <p:blipFill rotWithShape="1">
          <a:blip r:embed="rId2"/>
          <a:srcRect l="10925" t="15789" r="11062" b="7995"/>
          <a:stretch/>
        </p:blipFill>
        <p:spPr bwMode="auto">
          <a:xfrm>
            <a:off x="2592926" y="1853285"/>
            <a:ext cx="8194344" cy="4500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F593A1-7913-40EA-B225-1BF7712DA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9C04C89-3E8C-4ECF-9D0B-54160893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13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- Shadow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3527B3-C49F-49A5-A374-D942DF0023B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t="15182" r="10891" b="8907"/>
          <a:stretch/>
        </p:blipFill>
        <p:spPr bwMode="auto">
          <a:xfrm>
            <a:off x="2592925" y="1744364"/>
            <a:ext cx="8366622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070331-6E52-4689-99DF-D1200BDB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9681A5-8FB3-4179-906F-92D92FF5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4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– Thanos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8EB8C7-75E3-42A6-9CB1-5FC2950CCF8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14271" r="11062" b="9211"/>
          <a:stretch/>
        </p:blipFill>
        <p:spPr bwMode="auto">
          <a:xfrm>
            <a:off x="2592925" y="1717858"/>
            <a:ext cx="8366621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92E62A-CF7A-4C21-B2B5-F917FC563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374E08-197E-4793-A8C0-A8115DFB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– Sephiroth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27873C-F46C-440C-906D-99F2CD7B7E5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13968" r="11062" b="9210"/>
          <a:stretch/>
        </p:blipFill>
        <p:spPr bwMode="auto">
          <a:xfrm>
            <a:off x="2592925" y="1638346"/>
            <a:ext cx="8366621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34A956-2FBD-4A60-B03A-D0BBD096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FC0461-854E-496E-AB9D-383A96FF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46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Game Over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20B947-AA73-4A5A-8EA0-D4623CDC63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14879" r="11062" b="9210"/>
          <a:stretch/>
        </p:blipFill>
        <p:spPr bwMode="auto">
          <a:xfrm>
            <a:off x="2592925" y="1603513"/>
            <a:ext cx="8121524" cy="4482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66BF31-0688-44D1-84D3-1D393D70B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20F9A75-5902-42DD-9A7F-9C8CDAD8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6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</a:t>
            </a:r>
            <a:r>
              <a:rPr lang="pt-BR"/>
              <a:t>Fase Concluída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83628A-78C7-4FA2-8E63-6EA883C3A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20" y="758064"/>
            <a:ext cx="9168254" cy="45841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6EDD3B-F31A-4772-B2CF-642CE35ED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99" y="1639444"/>
            <a:ext cx="2205335" cy="45944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2898A-72A2-480D-A472-C64AAB37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80822B-FA03-4BA9-8011-86A627AF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76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372139" y="2226365"/>
            <a:ext cx="9016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Disponível para sistemas Windows.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Desenvolvimento sendo realizado no Windows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1D455C-6099-4CAE-A2C6-BE6B2D2C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702516-1D95-4569-A03A-3A3EE43F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916938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790</TotalTime>
  <Words>112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Cacho</vt:lpstr>
      <vt:lpstr>Apresentação do PowerPoint</vt:lpstr>
      <vt:lpstr>Resumo</vt:lpstr>
      <vt:lpstr>Tela Inicial</vt:lpstr>
      <vt:lpstr>Tela de Seleção - Shadow</vt:lpstr>
      <vt:lpstr>Tela de Seleção – Thanos</vt:lpstr>
      <vt:lpstr>Tela de Seleção – Sephiroth</vt:lpstr>
      <vt:lpstr>Tela Game Over</vt:lpstr>
      <vt:lpstr>Tela Fase Concluída</vt:lpstr>
      <vt:lpstr>Tecnologias</vt:lpstr>
      <vt:lpstr>Hardware</vt:lpstr>
      <vt:lpstr>Ferramentas</vt:lpstr>
      <vt:lpstr>Ferramentas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Infinity Bosses</dc:title>
  <dc:creator>Emerson Santos</dc:creator>
  <cp:lastModifiedBy>Jean Carlos</cp:lastModifiedBy>
  <cp:revision>24</cp:revision>
  <dcterms:created xsi:type="dcterms:W3CDTF">2019-09-20T16:50:17Z</dcterms:created>
  <dcterms:modified xsi:type="dcterms:W3CDTF">2019-10-17T14:43:55Z</dcterms:modified>
</cp:coreProperties>
</file>